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74" r:id="rId3"/>
    <p:sldId id="275" r:id="rId4"/>
    <p:sldId id="273" r:id="rId5"/>
    <p:sldId id="260" r:id="rId6"/>
    <p:sldId id="276" r:id="rId7"/>
    <p:sldId id="267" r:id="rId8"/>
    <p:sldId id="278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02185"/>
    <a:srgbClr val="076533"/>
    <a:srgbClr val="00963F"/>
    <a:srgbClr val="90C616"/>
    <a:srgbClr val="F49200"/>
    <a:srgbClr val="E3027B"/>
    <a:srgbClr val="FFE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Stile medio 1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927"/>
    <p:restoredTop sz="96327"/>
  </p:normalViewPr>
  <p:slideViewPr>
    <p:cSldViewPr snapToGrid="0">
      <p:cViewPr>
        <p:scale>
          <a:sx n="50" d="100"/>
          <a:sy n="50" d="100"/>
        </p:scale>
        <p:origin x="117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9" cy="72008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93B435-17F9-4E4E-A007-48374B66171E}" type="datetimeFigureOut">
              <a:rPr lang="it-IT" smtClean="0"/>
              <a:t>11/03/2025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938DD-95E3-254E-A735-6A7AC39FD9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3738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hyperlink" Target="file:///\\Applications\Microsoft%20Outlook.app" TargetMode="External"/><Relationship Id="rId3" Type="http://schemas.openxmlformats.org/officeDocument/2006/relationships/hyperlink" Target="https://www.facebook.com/people/Suprom-Project/61573138731112/" TargetMode="External"/><Relationship Id="rId7" Type="http://schemas.openxmlformats.org/officeDocument/2006/relationships/hyperlink" Target="https://www.suprom-project.eu/get-in-touch/" TargetMode="External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.jpeg"/><Relationship Id="rId5" Type="http://schemas.openxmlformats.org/officeDocument/2006/relationships/hyperlink" Target="https://www.linkedin.com/company/suprom-project/about/" TargetMode="External"/><Relationship Id="rId10" Type="http://schemas.openxmlformats.org/officeDocument/2006/relationships/hyperlink" Target="NULL" TargetMode="External"/><Relationship Id="rId4" Type="http://schemas.openxmlformats.org/officeDocument/2006/relationships/image" Target="../media/image5.png"/><Relationship Id="rId9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74DC82D4-5212-3CE0-456D-E3D04567542E}"/>
              </a:ext>
            </a:extLst>
          </p:cNvPr>
          <p:cNvSpPr/>
          <p:nvPr userDrawn="1"/>
        </p:nvSpPr>
        <p:spPr>
          <a:xfrm>
            <a:off x="0" y="3733801"/>
            <a:ext cx="12192000" cy="2180738"/>
          </a:xfrm>
          <a:prstGeom prst="rect">
            <a:avLst/>
          </a:prstGeom>
          <a:solidFill>
            <a:srgbClr val="90C6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7F98B0A-7B3E-55AA-40F3-D2B5BB7009CE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704406" y="3809650"/>
            <a:ext cx="6067994" cy="15761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3200">
                <a:solidFill>
                  <a:schemeClr val="bg1"/>
                </a:solidFill>
              </a:defRPr>
            </a:lvl2pPr>
            <a:lvl3pPr marL="914400" indent="0">
              <a:buNone/>
              <a:defRPr sz="3200">
                <a:solidFill>
                  <a:schemeClr val="bg1"/>
                </a:solidFill>
              </a:defRPr>
            </a:lvl3pPr>
            <a:lvl4pPr marL="1371600" indent="0">
              <a:buNone/>
              <a:defRPr sz="3200">
                <a:solidFill>
                  <a:schemeClr val="bg1"/>
                </a:solidFill>
              </a:defRPr>
            </a:lvl4pPr>
            <a:lvl5pPr marL="1828800" indent="0">
              <a:buNone/>
              <a:defRPr sz="3200"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 err="1"/>
              <a:t>Subtitle</a:t>
            </a:r>
            <a:endParaRPr lang="it-IT" dirty="0"/>
          </a:p>
        </p:txBody>
      </p:sp>
      <p:pic>
        <p:nvPicPr>
          <p:cNvPr id="25" name="Immagine 24" descr="Immagine che contiene testo, Carattere, Blu elettrico, blu&#10;&#10;Descrizione generata automaticamente">
            <a:extLst>
              <a:ext uri="{FF2B5EF4-FFF2-40B4-BE49-F238E27FC236}">
                <a16:creationId xmlns:a16="http://schemas.microsoft.com/office/drawing/2014/main" id="{33800488-B9E4-8BA1-E34D-01D10BDFC7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8342" y="289024"/>
            <a:ext cx="2207941" cy="461522"/>
          </a:xfrm>
          <a:prstGeom prst="rect">
            <a:avLst/>
          </a:prstGeom>
        </p:spPr>
      </p:pic>
      <p:sp>
        <p:nvSpPr>
          <p:cNvPr id="5" name="Segnaposto contenuto 3">
            <a:extLst>
              <a:ext uri="{FF2B5EF4-FFF2-40B4-BE49-F238E27FC236}">
                <a16:creationId xmlns:a16="http://schemas.microsoft.com/office/drawing/2014/main" id="{4E1E646E-BD58-9B65-BB10-42ADF14E334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704406" y="1472234"/>
            <a:ext cx="6067994" cy="21807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>
                <a:solidFill>
                  <a:srgbClr val="002185"/>
                </a:solidFill>
              </a:defRPr>
            </a:lvl1pPr>
            <a:lvl2pPr marL="457200" indent="0">
              <a:buNone/>
              <a:defRPr sz="6000" b="1">
                <a:solidFill>
                  <a:schemeClr val="bg1"/>
                </a:solidFill>
              </a:defRPr>
            </a:lvl2pPr>
            <a:lvl3pPr marL="914400" indent="0">
              <a:buNone/>
              <a:defRPr sz="6000" b="1">
                <a:solidFill>
                  <a:schemeClr val="bg1"/>
                </a:solidFill>
              </a:defRPr>
            </a:lvl3pPr>
            <a:lvl4pPr marL="1371600" indent="0">
              <a:buNone/>
              <a:defRPr sz="6000" b="1">
                <a:solidFill>
                  <a:schemeClr val="bg1"/>
                </a:solidFill>
              </a:defRPr>
            </a:lvl4pPr>
            <a:lvl5pPr marL="1828800" indent="0">
              <a:buNone/>
              <a:defRPr sz="6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Title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5F6450E1-487C-446C-3B58-AFA75C615765}"/>
              </a:ext>
            </a:extLst>
          </p:cNvPr>
          <p:cNvSpPr txBox="1"/>
          <p:nvPr userDrawn="1"/>
        </p:nvSpPr>
        <p:spPr>
          <a:xfrm>
            <a:off x="8837827" y="4442726"/>
            <a:ext cx="3106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>
                <a:solidFill>
                  <a:schemeClr val="bg1"/>
                </a:solidFill>
              </a:rPr>
              <a:t>Project #101177983</a:t>
            </a:r>
          </a:p>
          <a:p>
            <a:endParaRPr lang="it-IT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C26A9644-DFAF-5ACE-194A-A8B527EDABD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9268" y="6067243"/>
            <a:ext cx="11233464" cy="636128"/>
          </a:xfrm>
          <a:prstGeom prst="rect">
            <a:avLst/>
          </a:prstGeom>
        </p:spPr>
      </p:pic>
      <p:pic>
        <p:nvPicPr>
          <p:cNvPr id="3074" name="Picture 2" descr="Potrebbe essere un contenuto grafico raffigurante il seguente testo &quot;SuProm Sustainable project management in Balkan HEls&quot;">
            <a:extLst>
              <a:ext uri="{FF2B5EF4-FFF2-40B4-BE49-F238E27FC236}">
                <a16:creationId xmlns:a16="http://schemas.microsoft.com/office/drawing/2014/main" id="{8D57CED9-FFC5-C1FF-FD54-E30B3193F7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2509" y="0"/>
            <a:ext cx="4239491" cy="373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575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 SDG4U.jpg">
            <a:extLst>
              <a:ext uri="{FF2B5EF4-FFF2-40B4-BE49-F238E27FC236}">
                <a16:creationId xmlns:a16="http://schemas.microsoft.com/office/drawing/2014/main" id="{7573B3CB-EB18-ED97-9BA4-0BB6F1F0ED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2760" r="12760"/>
          <a:stretch/>
        </p:blipFill>
        <p:spPr>
          <a:xfrm>
            <a:off x="0" y="5369687"/>
            <a:ext cx="12253993" cy="1488313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egnaposto contenuto 3">
            <a:extLst>
              <a:ext uri="{FF2B5EF4-FFF2-40B4-BE49-F238E27FC236}">
                <a16:creationId xmlns:a16="http://schemas.microsoft.com/office/drawing/2014/main" id="{98920A71-FEC7-DC5C-9E22-6790553921E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561963" y="600166"/>
            <a:ext cx="7892415" cy="769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rgbClr val="00963F"/>
                </a:solidFill>
              </a:defRPr>
            </a:lvl1pPr>
            <a:lvl2pPr marL="457200" indent="0">
              <a:buNone/>
              <a:defRPr sz="6000" b="1">
                <a:solidFill>
                  <a:schemeClr val="bg1"/>
                </a:solidFill>
              </a:defRPr>
            </a:lvl2pPr>
            <a:lvl3pPr marL="914400" indent="0">
              <a:buNone/>
              <a:defRPr sz="6000" b="1">
                <a:solidFill>
                  <a:schemeClr val="bg1"/>
                </a:solidFill>
              </a:defRPr>
            </a:lvl3pPr>
            <a:lvl4pPr marL="1371600" indent="0">
              <a:buNone/>
              <a:defRPr sz="6000" b="1">
                <a:solidFill>
                  <a:schemeClr val="bg1"/>
                </a:solidFill>
              </a:defRPr>
            </a:lvl4pPr>
            <a:lvl5pPr marL="1828800" indent="0">
              <a:buNone/>
              <a:defRPr sz="6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Title</a:t>
            </a:r>
          </a:p>
        </p:txBody>
      </p:sp>
      <p:sp>
        <p:nvSpPr>
          <p:cNvPr id="8" name="Segnaposto contenuto 5">
            <a:extLst>
              <a:ext uri="{FF2B5EF4-FFF2-40B4-BE49-F238E27FC236}">
                <a16:creationId xmlns:a16="http://schemas.microsoft.com/office/drawing/2014/main" id="{742FD14A-2568-022C-04F5-A931C24761A7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561963" y="1951906"/>
            <a:ext cx="7663095" cy="31617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00963F"/>
                </a:solidFill>
              </a:defRPr>
            </a:lvl1pPr>
            <a:lvl2pPr marL="457200" indent="0">
              <a:buNone/>
              <a:defRPr sz="4000">
                <a:solidFill>
                  <a:srgbClr val="00963F"/>
                </a:solidFill>
              </a:defRPr>
            </a:lvl2pPr>
            <a:lvl3pPr marL="914400" indent="0">
              <a:buNone/>
              <a:defRPr sz="4000">
                <a:solidFill>
                  <a:srgbClr val="00963F"/>
                </a:solidFill>
              </a:defRPr>
            </a:lvl3pPr>
          </a:lstStyle>
          <a:p>
            <a:pPr lvl="0"/>
            <a:r>
              <a:rPr lang="it-IT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68757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 SDG4U.jpg">
            <a:extLst>
              <a:ext uri="{FF2B5EF4-FFF2-40B4-BE49-F238E27FC236}">
                <a16:creationId xmlns:a16="http://schemas.microsoft.com/office/drawing/2014/main" id="{50CF0A91-9A3E-2CB0-8C8F-FAC7C75F3F2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2760" r="12760"/>
          <a:stretch/>
        </p:blipFill>
        <p:spPr>
          <a:xfrm>
            <a:off x="0" y="5369687"/>
            <a:ext cx="12253993" cy="148831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egnaposto contenuto 3">
            <a:extLst>
              <a:ext uri="{FF2B5EF4-FFF2-40B4-BE49-F238E27FC236}">
                <a16:creationId xmlns:a16="http://schemas.microsoft.com/office/drawing/2014/main" id="{03CF1E5E-899D-3979-2416-751E1267C41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561963" y="600166"/>
            <a:ext cx="7892415" cy="769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rgbClr val="00963F"/>
                </a:solidFill>
              </a:defRPr>
            </a:lvl1pPr>
            <a:lvl2pPr marL="457200" indent="0">
              <a:buNone/>
              <a:defRPr sz="6000" b="1">
                <a:solidFill>
                  <a:schemeClr val="bg1"/>
                </a:solidFill>
              </a:defRPr>
            </a:lvl2pPr>
            <a:lvl3pPr marL="914400" indent="0">
              <a:buNone/>
              <a:defRPr sz="6000" b="1">
                <a:solidFill>
                  <a:schemeClr val="bg1"/>
                </a:solidFill>
              </a:defRPr>
            </a:lvl3pPr>
            <a:lvl4pPr marL="1371600" indent="0">
              <a:buNone/>
              <a:defRPr sz="6000" b="1">
                <a:solidFill>
                  <a:schemeClr val="bg1"/>
                </a:solidFill>
              </a:defRPr>
            </a:lvl4pPr>
            <a:lvl5pPr marL="1828800" indent="0">
              <a:buNone/>
              <a:defRPr sz="6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Title</a:t>
            </a:r>
          </a:p>
        </p:txBody>
      </p:sp>
      <p:sp>
        <p:nvSpPr>
          <p:cNvPr id="13" name="Segnaposto contenuto 3">
            <a:extLst>
              <a:ext uri="{FF2B5EF4-FFF2-40B4-BE49-F238E27FC236}">
                <a16:creationId xmlns:a16="http://schemas.microsoft.com/office/drawing/2014/main" id="{CFBDF913-7A2C-F01A-A589-BCB2363D8B65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662000" y="2599765"/>
            <a:ext cx="8868000" cy="23245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solidFill>
                  <a:srgbClr val="00963F"/>
                </a:solidFill>
              </a:defRPr>
            </a:lvl1pPr>
            <a:lvl2pPr marL="457200" indent="0">
              <a:buNone/>
              <a:defRPr sz="6000" b="1">
                <a:solidFill>
                  <a:schemeClr val="bg1"/>
                </a:solidFill>
              </a:defRPr>
            </a:lvl2pPr>
            <a:lvl3pPr marL="914400" indent="0">
              <a:buNone/>
              <a:defRPr sz="6000" b="1">
                <a:solidFill>
                  <a:schemeClr val="bg1"/>
                </a:solidFill>
              </a:defRPr>
            </a:lvl3pPr>
            <a:lvl4pPr marL="1371600" indent="0">
              <a:buNone/>
              <a:defRPr sz="6000" b="1">
                <a:solidFill>
                  <a:schemeClr val="bg1"/>
                </a:solidFill>
              </a:defRPr>
            </a:lvl4pPr>
            <a:lvl5pPr marL="1828800" indent="0">
              <a:buNone/>
              <a:defRPr sz="6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 err="1"/>
              <a:t>Horizontal</a:t>
            </a:r>
            <a:r>
              <a:rPr lang="it-IT" dirty="0"/>
              <a:t> image </a:t>
            </a:r>
            <a:r>
              <a:rPr lang="it-IT" dirty="0" err="1"/>
              <a:t>caption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771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LOGO SDG4U.jpg">
            <a:extLst>
              <a:ext uri="{FF2B5EF4-FFF2-40B4-BE49-F238E27FC236}">
                <a16:creationId xmlns:a16="http://schemas.microsoft.com/office/drawing/2014/main" id="{53C752CC-6A69-292D-4812-97A22AC9F7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2760" r="12760"/>
          <a:stretch/>
        </p:blipFill>
        <p:spPr>
          <a:xfrm>
            <a:off x="0" y="5369687"/>
            <a:ext cx="12253993" cy="148831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86B3B7D-F365-D54C-AA1A-6D83A39FE709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64284957"/>
              </p:ext>
            </p:extLst>
          </p:nvPr>
        </p:nvGraphicFramePr>
        <p:xfrm>
          <a:off x="1580180" y="2203178"/>
          <a:ext cx="7497142" cy="223334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23126">
                  <a:extLst>
                    <a:ext uri="{9D8B030D-6E8A-4147-A177-3AD203B41FA5}">
                      <a16:colId xmlns:a16="http://schemas.microsoft.com/office/drawing/2014/main" val="2779728228"/>
                    </a:ext>
                  </a:extLst>
                </a:gridCol>
                <a:gridCol w="1718504">
                  <a:extLst>
                    <a:ext uri="{9D8B030D-6E8A-4147-A177-3AD203B41FA5}">
                      <a16:colId xmlns:a16="http://schemas.microsoft.com/office/drawing/2014/main" val="4010517309"/>
                    </a:ext>
                  </a:extLst>
                </a:gridCol>
                <a:gridCol w="1718504">
                  <a:extLst>
                    <a:ext uri="{9D8B030D-6E8A-4147-A177-3AD203B41FA5}">
                      <a16:colId xmlns:a16="http://schemas.microsoft.com/office/drawing/2014/main" val="2751620620"/>
                    </a:ext>
                  </a:extLst>
                </a:gridCol>
                <a:gridCol w="1718504">
                  <a:extLst>
                    <a:ext uri="{9D8B030D-6E8A-4147-A177-3AD203B41FA5}">
                      <a16:colId xmlns:a16="http://schemas.microsoft.com/office/drawing/2014/main" val="3765876996"/>
                    </a:ext>
                  </a:extLst>
                </a:gridCol>
                <a:gridCol w="1718504">
                  <a:extLst>
                    <a:ext uri="{9D8B030D-6E8A-4147-A177-3AD203B41FA5}">
                      <a16:colId xmlns:a16="http://schemas.microsoft.com/office/drawing/2014/main" val="1269809427"/>
                    </a:ext>
                  </a:extLst>
                </a:gridCol>
              </a:tblGrid>
              <a:tr h="37914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814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2863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370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4128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418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150188"/>
                  </a:ext>
                </a:extLst>
              </a:tr>
            </a:tbl>
          </a:graphicData>
        </a:graphic>
      </p:graphicFrame>
      <p:sp>
        <p:nvSpPr>
          <p:cNvPr id="5" name="Segnaposto contenuto 3">
            <a:extLst>
              <a:ext uri="{FF2B5EF4-FFF2-40B4-BE49-F238E27FC236}">
                <a16:creationId xmlns:a16="http://schemas.microsoft.com/office/drawing/2014/main" id="{A9E44866-EAE3-4CE4-BADF-179D1F763FAC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561963" y="600166"/>
            <a:ext cx="7892415" cy="769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rgbClr val="00963F"/>
                </a:solidFill>
              </a:defRPr>
            </a:lvl1pPr>
            <a:lvl2pPr marL="457200" indent="0">
              <a:buNone/>
              <a:defRPr sz="6000" b="1">
                <a:solidFill>
                  <a:schemeClr val="bg1"/>
                </a:solidFill>
              </a:defRPr>
            </a:lvl2pPr>
            <a:lvl3pPr marL="914400" indent="0">
              <a:buNone/>
              <a:defRPr sz="6000" b="1">
                <a:solidFill>
                  <a:schemeClr val="bg1"/>
                </a:solidFill>
              </a:defRPr>
            </a:lvl3pPr>
            <a:lvl4pPr marL="1371600" indent="0">
              <a:buNone/>
              <a:defRPr sz="6000" b="1">
                <a:solidFill>
                  <a:schemeClr val="bg1"/>
                </a:solidFill>
              </a:defRPr>
            </a:lvl4pPr>
            <a:lvl5pPr marL="1828800" indent="0">
              <a:buNone/>
              <a:defRPr sz="6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 err="1"/>
              <a:t>Table’s</a:t>
            </a:r>
            <a:r>
              <a:rPr lang="it-IT" dirty="0"/>
              <a:t> Title</a:t>
            </a:r>
          </a:p>
        </p:txBody>
      </p:sp>
      <p:sp>
        <p:nvSpPr>
          <p:cNvPr id="2" name="Segnaposto contenuto 3">
            <a:extLst>
              <a:ext uri="{FF2B5EF4-FFF2-40B4-BE49-F238E27FC236}">
                <a16:creationId xmlns:a16="http://schemas.microsoft.com/office/drawing/2014/main" id="{AF9D0E08-81F9-45E8-0C0B-332D99A837F7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2268764" y="2266251"/>
            <a:ext cx="1632044" cy="3442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6000" b="1">
                <a:solidFill>
                  <a:schemeClr val="bg1"/>
                </a:solidFill>
              </a:defRPr>
            </a:lvl2pPr>
            <a:lvl3pPr marL="914400" indent="0">
              <a:buNone/>
              <a:defRPr sz="6000" b="1">
                <a:solidFill>
                  <a:schemeClr val="bg1"/>
                </a:solidFill>
              </a:defRPr>
            </a:lvl3pPr>
            <a:lvl4pPr marL="1371600" indent="0">
              <a:buNone/>
              <a:defRPr sz="6000" b="1">
                <a:solidFill>
                  <a:schemeClr val="bg1"/>
                </a:solidFill>
              </a:defRPr>
            </a:lvl4pPr>
            <a:lvl5pPr marL="1828800" indent="0">
              <a:buNone/>
              <a:defRPr sz="6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Text</a:t>
            </a:r>
          </a:p>
        </p:txBody>
      </p:sp>
      <p:sp>
        <p:nvSpPr>
          <p:cNvPr id="7" name="Segnaposto contenuto 3">
            <a:extLst>
              <a:ext uri="{FF2B5EF4-FFF2-40B4-BE49-F238E27FC236}">
                <a16:creationId xmlns:a16="http://schemas.microsoft.com/office/drawing/2014/main" id="{50F6D244-23F2-6036-2104-311D2500EFF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007530" y="2266251"/>
            <a:ext cx="1632044" cy="3442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6000" b="1">
                <a:solidFill>
                  <a:schemeClr val="bg1"/>
                </a:solidFill>
              </a:defRPr>
            </a:lvl2pPr>
            <a:lvl3pPr marL="914400" indent="0">
              <a:buNone/>
              <a:defRPr sz="6000" b="1">
                <a:solidFill>
                  <a:schemeClr val="bg1"/>
                </a:solidFill>
              </a:defRPr>
            </a:lvl3pPr>
            <a:lvl4pPr marL="1371600" indent="0">
              <a:buNone/>
              <a:defRPr sz="6000" b="1">
                <a:solidFill>
                  <a:schemeClr val="bg1"/>
                </a:solidFill>
              </a:defRPr>
            </a:lvl4pPr>
            <a:lvl5pPr marL="1828800" indent="0">
              <a:buNone/>
              <a:defRPr sz="6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Text</a:t>
            </a:r>
          </a:p>
        </p:txBody>
      </p:sp>
      <p:sp>
        <p:nvSpPr>
          <p:cNvPr id="8" name="Segnaposto contenuto 3">
            <a:extLst>
              <a:ext uri="{FF2B5EF4-FFF2-40B4-BE49-F238E27FC236}">
                <a16:creationId xmlns:a16="http://schemas.microsoft.com/office/drawing/2014/main" id="{6458F7B4-6509-9A33-3DE5-B547ED856B46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736406" y="2266251"/>
            <a:ext cx="1632044" cy="3442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6000" b="1">
                <a:solidFill>
                  <a:schemeClr val="bg1"/>
                </a:solidFill>
              </a:defRPr>
            </a:lvl2pPr>
            <a:lvl3pPr marL="914400" indent="0">
              <a:buNone/>
              <a:defRPr sz="6000" b="1">
                <a:solidFill>
                  <a:schemeClr val="bg1"/>
                </a:solidFill>
              </a:defRPr>
            </a:lvl3pPr>
            <a:lvl4pPr marL="1371600" indent="0">
              <a:buNone/>
              <a:defRPr sz="6000" b="1">
                <a:solidFill>
                  <a:schemeClr val="bg1"/>
                </a:solidFill>
              </a:defRPr>
            </a:lvl4pPr>
            <a:lvl5pPr marL="1828800" indent="0">
              <a:buNone/>
              <a:defRPr sz="6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Text</a:t>
            </a:r>
          </a:p>
        </p:txBody>
      </p:sp>
      <p:sp>
        <p:nvSpPr>
          <p:cNvPr id="9" name="Segnaposto contenuto 3">
            <a:extLst>
              <a:ext uri="{FF2B5EF4-FFF2-40B4-BE49-F238E27FC236}">
                <a16:creationId xmlns:a16="http://schemas.microsoft.com/office/drawing/2014/main" id="{71BE8700-C77D-42DB-4716-1AF799B0C62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406864" y="2266251"/>
            <a:ext cx="1632044" cy="3442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6000" b="1">
                <a:solidFill>
                  <a:schemeClr val="bg1"/>
                </a:solidFill>
              </a:defRPr>
            </a:lvl2pPr>
            <a:lvl3pPr marL="914400" indent="0">
              <a:buNone/>
              <a:defRPr sz="6000" b="1">
                <a:solidFill>
                  <a:schemeClr val="bg1"/>
                </a:solidFill>
              </a:defRPr>
            </a:lvl3pPr>
            <a:lvl4pPr marL="1371600" indent="0">
              <a:buNone/>
              <a:defRPr sz="6000" b="1">
                <a:solidFill>
                  <a:schemeClr val="bg1"/>
                </a:solidFill>
              </a:defRPr>
            </a:lvl4pPr>
            <a:lvl5pPr marL="1828800" indent="0">
              <a:buNone/>
              <a:defRPr sz="6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Text</a:t>
            </a:r>
          </a:p>
        </p:txBody>
      </p:sp>
      <p:sp>
        <p:nvSpPr>
          <p:cNvPr id="10" name="Segnaposto contenuto 3">
            <a:extLst>
              <a:ext uri="{FF2B5EF4-FFF2-40B4-BE49-F238E27FC236}">
                <a16:creationId xmlns:a16="http://schemas.microsoft.com/office/drawing/2014/main" id="{C1EA2D4E-D285-36CC-138B-3F7A1DAC6B0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1580180" y="2266251"/>
            <a:ext cx="621647" cy="3442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6000" b="1">
                <a:solidFill>
                  <a:schemeClr val="bg1"/>
                </a:solidFill>
              </a:defRPr>
            </a:lvl2pPr>
            <a:lvl3pPr marL="914400" indent="0">
              <a:buNone/>
              <a:defRPr sz="6000" b="1">
                <a:solidFill>
                  <a:schemeClr val="bg1"/>
                </a:solidFill>
              </a:defRPr>
            </a:lvl3pPr>
            <a:lvl4pPr marL="1371600" indent="0">
              <a:buNone/>
              <a:defRPr sz="6000" b="1">
                <a:solidFill>
                  <a:schemeClr val="bg1"/>
                </a:solidFill>
              </a:defRPr>
            </a:lvl4pPr>
            <a:lvl5pPr marL="1828800" indent="0">
              <a:buNone/>
              <a:defRPr sz="6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725364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LOGO SDG4U.jpg">
            <a:extLst>
              <a:ext uri="{FF2B5EF4-FFF2-40B4-BE49-F238E27FC236}">
                <a16:creationId xmlns:a16="http://schemas.microsoft.com/office/drawing/2014/main" id="{DD57BFD9-26B8-F706-2654-CEA1E9EE45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3843" t="-57592" r="5917" b="5415"/>
          <a:stretch/>
        </p:blipFill>
        <p:spPr>
          <a:xfrm>
            <a:off x="0" y="-389743"/>
            <a:ext cx="10434918" cy="1732378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Numero diapositiva">
            <a:extLst>
              <a:ext uri="{FF2B5EF4-FFF2-40B4-BE49-F238E27FC236}">
                <a16:creationId xmlns:a16="http://schemas.microsoft.com/office/drawing/2014/main" id="{E4D4A2E5-A0B1-461A-17B8-3B7E0484DDFB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1437359" y="6292452"/>
            <a:ext cx="506412" cy="36830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>
                <a:solidFill>
                  <a:srgbClr val="00963F"/>
                </a:solidFill>
              </a:defRPr>
            </a:lvl1pPr>
          </a:lstStyle>
          <a:p>
            <a:fld id="{86CB4B4D-7CA3-9044-876B-883B54F8677D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8" name="Segnaposto contenuto 4">
            <a:extLst>
              <a:ext uri="{FF2B5EF4-FFF2-40B4-BE49-F238E27FC236}">
                <a16:creationId xmlns:a16="http://schemas.microsoft.com/office/drawing/2014/main" id="{3BDCD4EE-F066-AEC4-AE90-AA9CD48BF43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056209" y="855805"/>
            <a:ext cx="8663996" cy="7823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chemeClr val="bg1"/>
                </a:solidFill>
              </a:defRPr>
            </a:lvl1pPr>
            <a:lvl2pPr marL="457200" indent="0">
              <a:buNone/>
              <a:defRPr sz="3200" b="1">
                <a:solidFill>
                  <a:srgbClr val="E3027B"/>
                </a:solidFill>
              </a:defRPr>
            </a:lvl2pPr>
            <a:lvl3pPr marL="914400" indent="0">
              <a:buNone/>
              <a:defRPr sz="3200" b="1">
                <a:solidFill>
                  <a:srgbClr val="E3027B"/>
                </a:solidFill>
              </a:defRPr>
            </a:lvl3pPr>
            <a:lvl4pPr marL="1371600" indent="0">
              <a:buNone/>
              <a:defRPr sz="3200" b="1">
                <a:solidFill>
                  <a:srgbClr val="E3027B"/>
                </a:solidFill>
              </a:defRPr>
            </a:lvl4pPr>
            <a:lvl5pPr marL="1828800" indent="0">
              <a:buNone/>
              <a:defRPr sz="3200" b="1">
                <a:solidFill>
                  <a:srgbClr val="E3027B"/>
                </a:solidFill>
              </a:defRPr>
            </a:lvl5pPr>
          </a:lstStyle>
          <a:p>
            <a:pPr lvl="0"/>
            <a:r>
              <a:rPr lang="it-IT" dirty="0"/>
              <a:t>Quote</a:t>
            </a:r>
          </a:p>
        </p:txBody>
      </p:sp>
      <p:sp>
        <p:nvSpPr>
          <p:cNvPr id="9" name="Segnaposto contenuto 6">
            <a:extLst>
              <a:ext uri="{FF2B5EF4-FFF2-40B4-BE49-F238E27FC236}">
                <a16:creationId xmlns:a16="http://schemas.microsoft.com/office/drawing/2014/main" id="{AB836C6E-9125-F83C-8327-2A71103D3F7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056209" y="2141503"/>
            <a:ext cx="8663996" cy="39300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>
                <a:solidFill>
                  <a:srgbClr val="00963F"/>
                </a:solidFill>
              </a:defRPr>
            </a:lvl1pPr>
            <a:lvl2pPr marL="457200" indent="0">
              <a:buNone/>
              <a:defRPr sz="3200">
                <a:solidFill>
                  <a:srgbClr val="00963F"/>
                </a:solidFill>
              </a:defRPr>
            </a:lvl2pPr>
            <a:lvl3pPr marL="914400" indent="0">
              <a:buNone/>
              <a:defRPr sz="3200">
                <a:solidFill>
                  <a:srgbClr val="00963F"/>
                </a:solidFill>
              </a:defRPr>
            </a:lvl3pPr>
            <a:lvl4pPr marL="1371600" indent="0">
              <a:buNone/>
              <a:defRPr sz="3200">
                <a:solidFill>
                  <a:srgbClr val="00963F"/>
                </a:solidFill>
              </a:defRPr>
            </a:lvl4pPr>
            <a:lvl5pPr marL="1828800" indent="0">
              <a:buNone/>
              <a:defRPr sz="3200">
                <a:solidFill>
                  <a:srgbClr val="00963F"/>
                </a:solidFill>
              </a:defRPr>
            </a:lvl5pPr>
          </a:lstStyle>
          <a:p>
            <a:pPr lvl="0"/>
            <a:r>
              <a:rPr lang="it-IT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85897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umero diapositiva">
            <a:extLst>
              <a:ext uri="{FF2B5EF4-FFF2-40B4-BE49-F238E27FC236}">
                <a16:creationId xmlns:a16="http://schemas.microsoft.com/office/drawing/2014/main" id="{E4D4A2E5-A0B1-461A-17B8-3B7E0484DDFB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1437359" y="6292452"/>
            <a:ext cx="506412" cy="3683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>
                <a:solidFill>
                  <a:srgbClr val="00963F"/>
                </a:solidFill>
              </a:defRPr>
            </a:lvl1pPr>
          </a:lstStyle>
          <a:p>
            <a:fld id="{86CB4B4D-7CA3-9044-876B-883B54F8677D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251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701CCFCB-DFD8-0557-4E01-A3B34CAE08A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40285" y="855913"/>
            <a:ext cx="9891881" cy="408448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="1">
                <a:solidFill>
                  <a:srgbClr val="00963F"/>
                </a:solidFill>
              </a:defRPr>
            </a:lvl1pPr>
            <a:lvl2pPr marL="457200" indent="0">
              <a:buNone/>
              <a:defRPr sz="3200">
                <a:solidFill>
                  <a:srgbClr val="00963F"/>
                </a:solidFill>
              </a:defRPr>
            </a:lvl2pPr>
            <a:lvl3pPr marL="914400" indent="0">
              <a:buNone/>
              <a:defRPr sz="3200">
                <a:solidFill>
                  <a:srgbClr val="00963F"/>
                </a:solidFill>
              </a:defRPr>
            </a:lvl3pPr>
            <a:lvl4pPr marL="1371600" indent="0">
              <a:buNone/>
              <a:defRPr sz="3200">
                <a:solidFill>
                  <a:srgbClr val="00963F"/>
                </a:solidFill>
              </a:defRPr>
            </a:lvl4pPr>
            <a:lvl5pPr marL="1828800" indent="0">
              <a:buNone/>
              <a:defRPr sz="3200">
                <a:solidFill>
                  <a:srgbClr val="00963F"/>
                </a:solidFill>
              </a:defRPr>
            </a:lvl5pPr>
          </a:lstStyle>
          <a:p>
            <a:pPr lvl="0"/>
            <a:r>
              <a:rPr lang="it-IT" dirty="0"/>
              <a:t>Credits</a:t>
            </a:r>
          </a:p>
        </p:txBody>
      </p:sp>
      <p:pic>
        <p:nvPicPr>
          <p:cNvPr id="6" name="LOGO SDG4U.jpg">
            <a:extLst>
              <a:ext uri="{FF2B5EF4-FFF2-40B4-BE49-F238E27FC236}">
                <a16:creationId xmlns:a16="http://schemas.microsoft.com/office/drawing/2014/main" id="{0177272A-E147-E90B-4D72-09FF3BF7E2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3843" t="-57592" r="4247" b="5415"/>
          <a:stretch/>
        </p:blipFill>
        <p:spPr>
          <a:xfrm>
            <a:off x="0" y="4723290"/>
            <a:ext cx="10628026" cy="173237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468224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umero diapositiva">
            <a:extLst>
              <a:ext uri="{FF2B5EF4-FFF2-40B4-BE49-F238E27FC236}">
                <a16:creationId xmlns:a16="http://schemas.microsoft.com/office/drawing/2014/main" id="{B9792F19-0D9C-4A26-CB93-3EF5983085A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1437359" y="6292452"/>
            <a:ext cx="506412" cy="36830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>
                <a:solidFill>
                  <a:srgbClr val="00963F"/>
                </a:solidFill>
              </a:defRPr>
            </a:lvl1pPr>
          </a:lstStyle>
          <a:p>
            <a:fld id="{86CB4B4D-7CA3-9044-876B-883B54F8677D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9" name="Segnaposto contenuto 6">
            <a:extLst>
              <a:ext uri="{FF2B5EF4-FFF2-40B4-BE49-F238E27FC236}">
                <a16:creationId xmlns:a16="http://schemas.microsoft.com/office/drawing/2014/main" id="{6F5823D5-F17B-39B4-A2C5-C3284A1C1CA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074705" y="3654419"/>
            <a:ext cx="8042590" cy="101737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rgbClr val="076533"/>
                </a:solidFill>
              </a:defRPr>
            </a:lvl1pPr>
            <a:lvl2pPr marL="457200" indent="0">
              <a:buNone/>
              <a:defRPr sz="3200">
                <a:solidFill>
                  <a:srgbClr val="00963F"/>
                </a:solidFill>
              </a:defRPr>
            </a:lvl2pPr>
            <a:lvl3pPr marL="914400" indent="0">
              <a:buNone/>
              <a:defRPr sz="3200">
                <a:solidFill>
                  <a:srgbClr val="00963F"/>
                </a:solidFill>
              </a:defRPr>
            </a:lvl3pPr>
            <a:lvl4pPr marL="1371600" indent="0">
              <a:buNone/>
              <a:defRPr sz="3200">
                <a:solidFill>
                  <a:srgbClr val="00963F"/>
                </a:solidFill>
              </a:defRPr>
            </a:lvl4pPr>
            <a:lvl5pPr marL="1828800" indent="0">
              <a:buNone/>
              <a:defRPr sz="3200">
                <a:solidFill>
                  <a:srgbClr val="00963F"/>
                </a:solidFill>
              </a:defRPr>
            </a:lvl5pPr>
          </a:lstStyle>
          <a:p>
            <a:pPr lvl="0"/>
            <a:r>
              <a:rPr lang="it-IT" dirty="0"/>
              <a:t>Name </a:t>
            </a:r>
            <a:r>
              <a:rPr lang="it-IT" dirty="0" err="1"/>
              <a:t>Surname</a:t>
            </a:r>
            <a:r>
              <a:rPr lang="it-IT" dirty="0"/>
              <a:t> </a:t>
            </a:r>
          </a:p>
          <a:p>
            <a:pPr lvl="0"/>
            <a:r>
              <a:rPr lang="it-IT" dirty="0"/>
              <a:t>email </a:t>
            </a:r>
            <a:r>
              <a:rPr lang="it-IT" dirty="0" err="1"/>
              <a:t>address</a:t>
            </a:r>
            <a:r>
              <a:rPr lang="it-IT" dirty="0"/>
              <a:t> - contact</a:t>
            </a:r>
          </a:p>
        </p:txBody>
      </p:sp>
      <p:pic>
        <p:nvPicPr>
          <p:cNvPr id="10" name="LOGO SDG4U.jpg">
            <a:extLst>
              <a:ext uri="{FF2B5EF4-FFF2-40B4-BE49-F238E27FC236}">
                <a16:creationId xmlns:a16="http://schemas.microsoft.com/office/drawing/2014/main" id="{EBF4542A-790E-2F37-7D35-3972BB8D2C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3843" t="-57592" r="5917" b="5415"/>
          <a:stretch/>
        </p:blipFill>
        <p:spPr>
          <a:xfrm>
            <a:off x="0" y="-389743"/>
            <a:ext cx="10434918" cy="1732378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DB76646A-8B0F-3459-EA43-8B4ED9F84813}"/>
              </a:ext>
            </a:extLst>
          </p:cNvPr>
          <p:cNvSpPr txBox="1"/>
          <p:nvPr userDrawn="1"/>
        </p:nvSpPr>
        <p:spPr>
          <a:xfrm>
            <a:off x="2848650" y="1710009"/>
            <a:ext cx="668926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000" b="1" dirty="0">
                <a:solidFill>
                  <a:srgbClr val="076533"/>
                </a:solidFill>
              </a:rPr>
              <a:t>Thank </a:t>
            </a:r>
            <a:r>
              <a:rPr lang="it-IT" sz="4000" b="1" dirty="0" err="1">
                <a:solidFill>
                  <a:srgbClr val="076533"/>
                </a:solidFill>
              </a:rPr>
              <a:t>you</a:t>
            </a:r>
            <a:r>
              <a:rPr lang="it-IT" sz="4000" b="1" dirty="0">
                <a:solidFill>
                  <a:srgbClr val="076533"/>
                </a:solidFill>
              </a:rPr>
              <a:t> for </a:t>
            </a:r>
            <a:r>
              <a:rPr lang="it-IT" sz="4000" b="1" dirty="0" err="1">
                <a:solidFill>
                  <a:srgbClr val="076533"/>
                </a:solidFill>
              </a:rPr>
              <a:t>your</a:t>
            </a:r>
            <a:r>
              <a:rPr lang="it-IT" sz="4000" b="1" dirty="0">
                <a:solidFill>
                  <a:srgbClr val="076533"/>
                </a:solidFill>
              </a:rPr>
              <a:t> </a:t>
            </a:r>
            <a:r>
              <a:rPr lang="it-IT" sz="4000" b="1" dirty="0" err="1">
                <a:solidFill>
                  <a:srgbClr val="076533"/>
                </a:solidFill>
              </a:rPr>
              <a:t>attention</a:t>
            </a:r>
            <a:endParaRPr lang="it-IT" sz="4000" b="1" dirty="0">
              <a:solidFill>
                <a:srgbClr val="076533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990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umero diapositiva">
            <a:extLst>
              <a:ext uri="{FF2B5EF4-FFF2-40B4-BE49-F238E27FC236}">
                <a16:creationId xmlns:a16="http://schemas.microsoft.com/office/drawing/2014/main" id="{B9792F19-0D9C-4A26-CB93-3EF5983085A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1437359" y="6292452"/>
            <a:ext cx="506412" cy="36830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>
                <a:solidFill>
                  <a:srgbClr val="00963F"/>
                </a:solidFill>
              </a:defRPr>
            </a:lvl1pPr>
          </a:lstStyle>
          <a:p>
            <a:fld id="{86CB4B4D-7CA3-9044-876B-883B54F8677D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26" name="TextBox 34">
            <a:extLst>
              <a:ext uri="{FF2B5EF4-FFF2-40B4-BE49-F238E27FC236}">
                <a16:creationId xmlns:a16="http://schemas.microsoft.com/office/drawing/2014/main" id="{0558877E-536E-CAE5-596B-1499497F3488}"/>
              </a:ext>
            </a:extLst>
          </p:cNvPr>
          <p:cNvSpPr txBox="1"/>
          <p:nvPr userDrawn="1"/>
        </p:nvSpPr>
        <p:spPr>
          <a:xfrm>
            <a:off x="2718997" y="2714285"/>
            <a:ext cx="1908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i="0" dirty="0" err="1">
                <a:solidFill>
                  <a:srgbClr val="0021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Get</a:t>
            </a:r>
            <a:r>
              <a:rPr lang="it-IT" sz="2400" b="1" i="0" dirty="0">
                <a:solidFill>
                  <a:srgbClr val="0021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it-IT" sz="2400" b="1" i="0" dirty="0" err="1">
                <a:solidFill>
                  <a:srgbClr val="0021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touch</a:t>
            </a:r>
            <a:endParaRPr lang="it-IT" sz="2400" b="1" i="0" dirty="0">
              <a:solidFill>
                <a:srgbClr val="00218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Box 35">
            <a:extLst>
              <a:ext uri="{FF2B5EF4-FFF2-40B4-BE49-F238E27FC236}">
                <a16:creationId xmlns:a16="http://schemas.microsoft.com/office/drawing/2014/main" id="{2AEC8B83-84AB-DC5A-17BF-0DAF5EB12C66}"/>
              </a:ext>
            </a:extLst>
          </p:cNvPr>
          <p:cNvSpPr txBox="1"/>
          <p:nvPr userDrawn="1"/>
        </p:nvSpPr>
        <p:spPr>
          <a:xfrm>
            <a:off x="7716292" y="2636154"/>
            <a:ext cx="1908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i="0" dirty="0">
                <a:solidFill>
                  <a:srgbClr val="0021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Social media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0837EDD-2C1E-4F47-C6AD-54D1AEE53769}"/>
              </a:ext>
            </a:extLst>
          </p:cNvPr>
          <p:cNvSpPr txBox="1"/>
          <p:nvPr userDrawn="1"/>
        </p:nvSpPr>
        <p:spPr>
          <a:xfrm>
            <a:off x="1286059" y="4475581"/>
            <a:ext cx="96180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0" i="1" dirty="0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“</a:t>
            </a:r>
            <a:r>
              <a:rPr lang="it-IT" sz="1600" b="0" i="1" dirty="0" err="1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Funded</a:t>
            </a:r>
            <a:r>
              <a:rPr lang="it-IT" sz="1600" b="0" i="1" dirty="0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 by the </a:t>
            </a:r>
            <a:r>
              <a:rPr lang="it-IT" sz="1600" b="0" i="1" dirty="0" err="1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European</a:t>
            </a:r>
            <a:r>
              <a:rPr lang="it-IT" sz="1600" b="0" i="1" dirty="0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 Union. Views and opinions </a:t>
            </a:r>
            <a:r>
              <a:rPr lang="it-IT" sz="1600" b="0" i="1" dirty="0" err="1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expressed</a:t>
            </a:r>
            <a:r>
              <a:rPr lang="it-IT" sz="1600" b="0" i="1" dirty="0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 are </a:t>
            </a:r>
            <a:r>
              <a:rPr lang="it-IT" sz="1600" b="0" i="1" dirty="0" err="1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however</a:t>
            </a:r>
            <a:r>
              <a:rPr lang="it-IT" sz="1600" b="0" i="1" dirty="0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 </a:t>
            </a:r>
            <a:r>
              <a:rPr lang="it-IT" sz="1600" b="0" i="1" dirty="0" err="1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those</a:t>
            </a:r>
            <a:r>
              <a:rPr lang="it-IT" sz="1600" b="0" i="1" dirty="0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 of the </a:t>
            </a:r>
            <a:r>
              <a:rPr lang="it-IT" sz="1600" b="0" i="1" dirty="0" err="1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author</a:t>
            </a:r>
            <a:r>
              <a:rPr lang="it-IT" sz="1600" b="0" i="1" dirty="0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(s) </a:t>
            </a:r>
            <a:r>
              <a:rPr lang="it-IT" sz="1600" b="0" i="1" dirty="0" err="1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only</a:t>
            </a:r>
            <a:r>
              <a:rPr lang="it-IT" sz="1600" b="0" i="1" dirty="0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 and do </a:t>
            </a:r>
            <a:r>
              <a:rPr lang="it-IT" sz="1600" b="0" i="1" dirty="0" err="1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not</a:t>
            </a:r>
            <a:r>
              <a:rPr lang="it-IT" sz="1600" b="0" i="1" dirty="0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 </a:t>
            </a:r>
            <a:r>
              <a:rPr lang="it-IT" sz="1600" b="0" i="1" dirty="0" err="1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necessarily</a:t>
            </a:r>
            <a:r>
              <a:rPr lang="it-IT" sz="1600" b="0" i="1" dirty="0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 </a:t>
            </a:r>
            <a:r>
              <a:rPr lang="it-IT" sz="1600" b="0" i="1" dirty="0" err="1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reflect</a:t>
            </a:r>
            <a:r>
              <a:rPr lang="it-IT" sz="1600" b="0" i="1" dirty="0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 </a:t>
            </a:r>
            <a:r>
              <a:rPr lang="it-IT" sz="1600" b="0" i="1" dirty="0" err="1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those</a:t>
            </a:r>
            <a:r>
              <a:rPr lang="it-IT" sz="1600" b="0" i="1" dirty="0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 of the </a:t>
            </a:r>
            <a:r>
              <a:rPr lang="it-IT" sz="1600" b="0" i="1" dirty="0" err="1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European</a:t>
            </a:r>
            <a:r>
              <a:rPr lang="it-IT" sz="1600" b="0" i="1" dirty="0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 Union or the </a:t>
            </a:r>
            <a:r>
              <a:rPr lang="it-IT" sz="1600" b="0" i="1" dirty="0" err="1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European</a:t>
            </a:r>
            <a:r>
              <a:rPr lang="it-IT" sz="1600" b="0" i="1" dirty="0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 </a:t>
            </a:r>
            <a:r>
              <a:rPr lang="it-IT" sz="1600" b="0" i="1" dirty="0" err="1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Education</a:t>
            </a:r>
            <a:r>
              <a:rPr lang="it-IT" sz="1600" b="0" i="1" dirty="0">
                <a:solidFill>
                  <a:schemeClr val="tx1">
                    <a:alpha val="49888"/>
                  </a:schemeClr>
                </a:solidFill>
                <a:effectLst/>
                <a:highlight>
                  <a:srgbClr val="FFFFFF"/>
                </a:highlight>
                <a:latin typeface="+mn-lt"/>
              </a:rPr>
              <a:t> and Culture Executive Agency (EACEA). </a:t>
            </a:r>
            <a:r>
              <a:rPr lang="en-US" sz="1600" b="0" i="1" dirty="0">
                <a:solidFill>
                  <a:schemeClr val="tx1">
                    <a:alpha val="49888"/>
                  </a:schemeClr>
                </a:solidFill>
                <a:effectLst/>
                <a:latin typeface="+mn-lt"/>
              </a:rPr>
              <a:t>Neither the European Union nor the granting authority can be held responsible for them.”</a:t>
            </a:r>
            <a:endParaRPr lang="it-IT" sz="1600" dirty="0">
              <a:solidFill>
                <a:schemeClr val="tx1">
                  <a:alpha val="49888"/>
                </a:schemeClr>
              </a:solidFill>
              <a:latin typeface="+mn-lt"/>
            </a:endParaRPr>
          </a:p>
        </p:txBody>
      </p:sp>
      <p:pic>
        <p:nvPicPr>
          <p:cNvPr id="6" name="Immagine 5" descr="Immagine che contiene testo, Carattere, Blu elettrico, blu&#10;&#10;Descrizione generata automaticamente">
            <a:extLst>
              <a:ext uri="{FF2B5EF4-FFF2-40B4-BE49-F238E27FC236}">
                <a16:creationId xmlns:a16="http://schemas.microsoft.com/office/drawing/2014/main" id="{2B633E0B-1065-CE26-D45C-74A26D223F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499" y="5828411"/>
            <a:ext cx="2624425" cy="548579"/>
          </a:xfrm>
          <a:prstGeom prst="rect">
            <a:avLst/>
          </a:prstGeom>
        </p:spPr>
      </p:pic>
      <p:pic>
        <p:nvPicPr>
          <p:cNvPr id="4" name="Immagine 3">
            <a:hlinkClick r:id="rId3"/>
            <a:extLst>
              <a:ext uri="{FF2B5EF4-FFF2-40B4-BE49-F238E27FC236}">
                <a16:creationId xmlns:a16="http://schemas.microsoft.com/office/drawing/2014/main" id="{AC1361FE-48C2-162C-257F-4953B283490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6549881" y="3260857"/>
            <a:ext cx="325581" cy="325581"/>
          </a:xfrm>
          <a:prstGeom prst="rect">
            <a:avLst/>
          </a:prstGeom>
        </p:spPr>
      </p:pic>
      <p:pic>
        <p:nvPicPr>
          <p:cNvPr id="5" name="Immagine 4" descr="Immagine che contiene Elementi grafici, cerchio, schermata, Carattere&#10;&#10;Il contenuto generato dall'IA potrebbe non essere corretto.">
            <a:hlinkClick r:id="rId5"/>
            <a:extLst>
              <a:ext uri="{FF2B5EF4-FFF2-40B4-BE49-F238E27FC236}">
                <a16:creationId xmlns:a16="http://schemas.microsoft.com/office/drawing/2014/main" id="{9A1C52E3-9A8D-DA85-3C25-77D05C3B922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549880" y="3824778"/>
            <a:ext cx="325581" cy="325581"/>
          </a:xfrm>
          <a:prstGeom prst="rect">
            <a:avLst/>
          </a:prstGeom>
        </p:spPr>
      </p:pic>
      <p:pic>
        <p:nvPicPr>
          <p:cNvPr id="8" name="Graphic 16">
            <a:hlinkClick r:id="rId7" highlightClick="1"/>
            <a:hlinkHover r:id="rId8" action="ppaction://program"/>
            <a:extLst>
              <a:ext uri="{FF2B5EF4-FFF2-40B4-BE49-F238E27FC236}">
                <a16:creationId xmlns:a16="http://schemas.microsoft.com/office/drawing/2014/main" id="{E715280E-AAFE-7719-5DBC-6B9A7F857568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rcRect l="-15490" r="-1" b="49274"/>
          <a:stretch/>
        </p:blipFill>
        <p:spPr>
          <a:xfrm>
            <a:off x="1773383" y="3319507"/>
            <a:ext cx="604356" cy="405679"/>
          </a:xfrm>
          <a:prstGeom prst="rect">
            <a:avLst/>
          </a:prstGeom>
        </p:spPr>
      </p:pic>
      <p:pic>
        <p:nvPicPr>
          <p:cNvPr id="13" name="Graphic 16">
            <a:hlinkClick r:id="rId10" invalidUrl="http:///" highlightClick="1"/>
            <a:extLst>
              <a:ext uri="{FF2B5EF4-FFF2-40B4-BE49-F238E27FC236}">
                <a16:creationId xmlns:a16="http://schemas.microsoft.com/office/drawing/2014/main" id="{C2173910-A9FD-6FE6-5F7F-38D77568F7E1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rcRect l="-15109" t="50582" r="-382" b="-1308"/>
          <a:stretch/>
        </p:blipFill>
        <p:spPr>
          <a:xfrm>
            <a:off x="1773383" y="3745040"/>
            <a:ext cx="604356" cy="405679"/>
          </a:xfrm>
          <a:prstGeom prst="rect">
            <a:avLst/>
          </a:prstGeom>
        </p:spPr>
      </p:pic>
      <p:pic>
        <p:nvPicPr>
          <p:cNvPr id="4098" name="Picture 2" descr="Potrebbe essere un contenuto grafico raffigurante il seguente testo &quot;SuProm Sustainable project management in Balkan HEls&quot;">
            <a:extLst>
              <a:ext uri="{FF2B5EF4-FFF2-40B4-BE49-F238E27FC236}">
                <a16:creationId xmlns:a16="http://schemas.microsoft.com/office/drawing/2014/main" id="{8488CCE9-38FA-FFCE-FF67-5E341FDD7B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419" y="113848"/>
            <a:ext cx="2984578" cy="2984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96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CD2552DD-82D3-3D35-7B86-6A0B731FAB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 dirty="0"/>
          </a:p>
        </p:txBody>
      </p:sp>
      <p:pic>
        <p:nvPicPr>
          <p:cNvPr id="2050" name="Picture 2" descr="Potrebbe essere un contenuto grafico raffigurante il seguente testo &quot;SuProm Sustainable project management in Balkan HEls&quot;">
            <a:extLst>
              <a:ext uri="{FF2B5EF4-FFF2-40B4-BE49-F238E27FC236}">
                <a16:creationId xmlns:a16="http://schemas.microsoft.com/office/drawing/2014/main" id="{D01A8070-CDCB-ABA4-BC06-15BC5D31F2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6400" y="1"/>
            <a:ext cx="16256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345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7" r:id="rId2"/>
    <p:sldLayoutId id="2147483668" r:id="rId3"/>
    <p:sldLayoutId id="2147483679" r:id="rId4"/>
    <p:sldLayoutId id="2147483653" r:id="rId5"/>
    <p:sldLayoutId id="2147483680" r:id="rId6"/>
    <p:sldLayoutId id="2147483660" r:id="rId7"/>
    <p:sldLayoutId id="2147483661" r:id="rId8"/>
    <p:sldLayoutId id="2147483681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people/SuProM-Project/61573138731112/" TargetMode="External"/><Relationship Id="rId2" Type="http://schemas.openxmlformats.org/officeDocument/2006/relationships/hyperlink" Target="mailto:info@suprom-project.eu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s://www.linkedin.com/company/suprom-project" TargetMode="External"/><Relationship Id="rId4" Type="http://schemas.openxmlformats.org/officeDocument/2006/relationships/hyperlink" Target="https://www.suprom-project.e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DB83D81-DB65-8176-E765-6D016952CB9D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CD51C77-3C5C-94D0-13CE-C40E9BD511B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045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B39413B-C63A-B10C-9E80-56ABBF11AB0D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D9040BBC-7AC9-71A1-8444-A152C2D2921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405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939016-8993-4521-9170-11E045848BD1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26B77155-F027-F398-CB28-0B3093C0F78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662000" y="2266747"/>
            <a:ext cx="8868000" cy="2324505"/>
          </a:xfrm>
        </p:spPr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7931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CD617814-6F37-4238-AE02-0C82F140F5FB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D09BF5-7E56-0B78-06F1-071C273C107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C0AE69D-134D-2523-AA48-550C09803D7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FEEE3BD6-E9E5-0DF6-0E78-55BA85DCB1B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A43BC3B-13FA-D473-0B0D-31C5036EF8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511359A5-D537-CF8D-35BC-4BA98CEA2A10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6453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0CB30-ACD5-341A-7C30-AFD56BF27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7F1C49-BC03-5AAD-0DA9-F4DFC53184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1E8CE200-D472-2526-FE50-E660E869B29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2927B5-F10B-551C-1B20-71411962DB0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4648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0CB30-ACD5-341A-7C30-AFD56BF27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D6F08D-BD65-3DA0-2685-27F36462A0E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7F1C49-BC03-5AAD-0DA9-F4DFC531841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685588" y="6292850"/>
            <a:ext cx="506412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 lang="it-IT" smtClean="0"/>
              <a:pPr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7649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38297-2559-8A47-8157-2A39B5A6C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2C61993-9A82-01C0-E6FA-CB53B3748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 lang="it-IT" smtClean="0"/>
              <a:pPr/>
              <a:t>6</a:t>
            </a:fld>
            <a:endParaRPr lang="it-IT" dirty="0"/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4774ED20-BC06-D550-7DA8-04B71B2FACB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074704" y="4130615"/>
            <a:ext cx="8042590" cy="1341930"/>
          </a:xfrm>
        </p:spPr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3072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32523-0C24-CFA5-1B63-F3B028E5C350}"/>
              </a:ext>
            </a:extLst>
          </p:cNvPr>
          <p:cNvSpPr txBox="1"/>
          <p:nvPr/>
        </p:nvSpPr>
        <p:spPr>
          <a:xfrm>
            <a:off x="2552700" y="3292219"/>
            <a:ext cx="27847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hlinkClick r:id="rId2"/>
              </a:rPr>
              <a:t>info@suprom-project.eu</a:t>
            </a:r>
            <a:r>
              <a:rPr lang="it-IT" sz="14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6A83DF-C638-0F39-600C-04675AAF10D3}"/>
              </a:ext>
            </a:extLst>
          </p:cNvPr>
          <p:cNvSpPr txBox="1"/>
          <p:nvPr/>
        </p:nvSpPr>
        <p:spPr>
          <a:xfrm>
            <a:off x="7091796" y="3292218"/>
            <a:ext cx="45754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hlinkClick r:id="rId3"/>
              </a:rPr>
              <a:t>https://www.facebook.com/people/SuProM-Project</a:t>
            </a:r>
            <a:endParaRPr lang="it-IT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2BFC0B-2295-CEFD-2E04-1EE43D223B49}"/>
              </a:ext>
            </a:extLst>
          </p:cNvPr>
          <p:cNvSpPr txBox="1"/>
          <p:nvPr/>
        </p:nvSpPr>
        <p:spPr>
          <a:xfrm>
            <a:off x="2552700" y="3809434"/>
            <a:ext cx="33181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hlinkClick r:id="rId4"/>
              </a:rPr>
              <a:t>https://www.suprom-project.eu</a:t>
            </a:r>
            <a:r>
              <a:rPr lang="it-IT" sz="14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DB866F-6CD3-AD39-8054-376564DD4FDC}"/>
              </a:ext>
            </a:extLst>
          </p:cNvPr>
          <p:cNvSpPr txBox="1"/>
          <p:nvPr/>
        </p:nvSpPr>
        <p:spPr>
          <a:xfrm>
            <a:off x="7091797" y="3826186"/>
            <a:ext cx="4575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hlinkClick r:id="rId5"/>
              </a:rPr>
              <a:t>https://www.linkedin.com/company/suprom-project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4567899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OODMAURNIG TEMPLATE 22-may-2024" id="{98B3FE1E-34CB-9245-AFB2-4C46DC8BDFC2}" vid="{6C701DAD-35F6-FA45-B037-2874B5A8F6F1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di Office</Template>
  <TotalTime>451</TotalTime>
  <Words>37</Words>
  <Application>Microsoft Office PowerPoint</Application>
  <PresentationFormat>Widescreen</PresentationFormat>
  <Paragraphs>7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elena chiesa</dc:creator>
  <cp:lastModifiedBy>user</cp:lastModifiedBy>
  <cp:revision>22</cp:revision>
  <cp:lastPrinted>2025-02-13T13:20:41Z</cp:lastPrinted>
  <dcterms:created xsi:type="dcterms:W3CDTF">2025-01-18T09:20:00Z</dcterms:created>
  <dcterms:modified xsi:type="dcterms:W3CDTF">2025-03-11T11:57:04Z</dcterms:modified>
</cp:coreProperties>
</file>